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8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79310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Write and discuss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2813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写出下列人物的职业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NE6KRG114.eps" descr="id:2147488985;FounderCES"/>
          <p:cNvPicPr/>
          <p:nvPr/>
        </p:nvPicPr>
        <p:blipFill rotWithShape="1">
          <a:blip r:embed="rId2"/>
          <a:srcRect r="52778"/>
          <a:stretch/>
        </p:blipFill>
        <p:spPr>
          <a:xfrm>
            <a:off x="2880717" y="1254844"/>
            <a:ext cx="5328592" cy="2357557"/>
          </a:xfrm>
          <a:prstGeom prst="rect">
            <a:avLst/>
          </a:prstGeom>
        </p:spPr>
      </p:pic>
      <p:pic>
        <p:nvPicPr>
          <p:cNvPr id="9" name="NE6KRG114.eps" descr="id:2147488985;FounderCES"/>
          <p:cNvPicPr/>
          <p:nvPr/>
        </p:nvPicPr>
        <p:blipFill rotWithShape="1">
          <a:blip r:embed="rId2"/>
          <a:srcRect l="53472"/>
          <a:stretch/>
        </p:blipFill>
        <p:spPr>
          <a:xfrm>
            <a:off x="2864791" y="3762850"/>
            <a:ext cx="5250230" cy="235755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168749" y="3112682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fisherman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409109" y="3115882"/>
            <a:ext cx="1598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scientist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507077" y="5626183"/>
            <a:ext cx="1188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coach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422349" y="5626183"/>
            <a:ext cx="9813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pilot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4658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cousin ______to work by bus.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C.going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)2.He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helps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sick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people. He is a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A.doctor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C.driver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)3.My father works ______a pet hospital.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 pilot works ______a rescue plane.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C.over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295871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506769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4804" y="369830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84804" y="489952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79155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 —______ does your father work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—He works in a factory.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79363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60967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719807"/>
            <a:ext cx="10807700" cy="5410712"/>
            <a:chOff x="361950" y="719807"/>
            <a:chExt cx="10807700" cy="541071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What does your sister do?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1.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nice. 2.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Playing sports, of course.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3.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She works in a gym.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Sounds cool! 4.______ Can she teach me?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Of course!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Let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 to the gym.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409109" y="1367879"/>
              <a:ext cx="4606999" cy="245605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A.I want to stay healthy.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B.Where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does she work?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her 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D.She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coach.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1512565" y="18719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32634" y="24577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512565" y="363525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932634" y="481644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53</TotalTime>
  <Words>76</Words>
  <Application>Microsoft Office PowerPoint</Application>
  <PresentationFormat>自定义</PresentationFormat>
  <Paragraphs>43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2025-09-02T08:05:20Z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